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900"/>
    <a:srgbClr val="FFEEB7"/>
    <a:srgbClr val="FFC301"/>
    <a:srgbClr val="8AA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349" autoAdjust="0"/>
  </p:normalViewPr>
  <p:slideViewPr>
    <p:cSldViewPr snapToGrid="0">
      <p:cViewPr varScale="1">
        <p:scale>
          <a:sx n="74" d="100"/>
          <a:sy n="74" d="100"/>
        </p:scale>
        <p:origin x="6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1687</Words>
  <Application>Microsoft Office PowerPoint</Application>
  <PresentationFormat>Widescreen</PresentationFormat>
  <Paragraphs>277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Candara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Olson</dc:creator>
  <cp:lastModifiedBy>Lisa Kreskey</cp:lastModifiedBy>
  <cp:revision>110</cp:revision>
  <dcterms:created xsi:type="dcterms:W3CDTF">2021-04-26T20:53:03Z</dcterms:created>
  <dcterms:modified xsi:type="dcterms:W3CDTF">2021-05-20T21:55:39Z</dcterms:modified>
</cp:coreProperties>
</file>